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1"/>
  </p:notesMasterIdLst>
  <p:sldIdLst>
    <p:sldId id="256" r:id="rId2"/>
    <p:sldId id="257" r:id="rId3"/>
    <p:sldId id="260" r:id="rId4"/>
    <p:sldId id="307" r:id="rId5"/>
    <p:sldId id="265" r:id="rId6"/>
    <p:sldId id="314" r:id="rId7"/>
    <p:sldId id="313" r:id="rId8"/>
    <p:sldId id="309" r:id="rId9"/>
    <p:sldId id="308" r:id="rId10"/>
    <p:sldId id="270" r:id="rId11"/>
    <p:sldId id="315" r:id="rId12"/>
    <p:sldId id="312" r:id="rId13"/>
    <p:sldId id="316" r:id="rId14"/>
    <p:sldId id="317" r:id="rId15"/>
    <p:sldId id="276" r:id="rId16"/>
    <p:sldId id="318" r:id="rId17"/>
    <p:sldId id="319" r:id="rId18"/>
    <p:sldId id="320" r:id="rId19"/>
    <p:sldId id="325" r:id="rId20"/>
    <p:sldId id="326" r:id="rId21"/>
    <p:sldId id="328" r:id="rId22"/>
    <p:sldId id="327" r:id="rId23"/>
    <p:sldId id="329" r:id="rId24"/>
    <p:sldId id="330" r:id="rId25"/>
    <p:sldId id="331" r:id="rId26"/>
    <p:sldId id="332" r:id="rId27"/>
    <p:sldId id="282" r:id="rId28"/>
    <p:sldId id="335" r:id="rId29"/>
    <p:sldId id="336" r:id="rId30"/>
  </p:sldIdLst>
  <p:sldSz cx="9144000" cy="5143500" type="screen16x9"/>
  <p:notesSz cx="6858000" cy="9144000"/>
  <p:embeddedFontLst>
    <p:embeddedFont>
      <p:font typeface="Fira Sans Extra Condensed SemiBold" panose="020B0600000101010101" charset="-127"/>
      <p:regular r:id="rId32"/>
      <p:bold r:id="rId33"/>
      <p:italic r:id="rId34"/>
      <p:boldItalic r:id="rId35"/>
    </p:embeddedFont>
    <p:embeddedFont>
      <p:font typeface="Bebas Neue" panose="020B0606020202050201" pitchFamily="34" charset="0"/>
      <p:regular r:id="rId36"/>
    </p:embeddedFont>
    <p:embeddedFont>
      <p:font typeface="DM Serif Display" pitchFamily="2" charset="0"/>
      <p:regular r:id="rId37"/>
      <p:italic r:id="rId38"/>
    </p:embeddedFont>
    <p:embeddedFont>
      <p:font typeface="Fira Sans Extra Condensed Medium" panose="020B0600000101010101" charset="0"/>
      <p:regular r:id="rId39"/>
      <p:bold r:id="rId40"/>
      <p:italic r:id="rId41"/>
      <p:boldItalic r:id="rId42"/>
    </p:embeddedFont>
    <p:embeddedFont>
      <p:font typeface="Open Sans Light" panose="020B0306030504020204" pitchFamily="34" charset="0"/>
      <p:regular r:id="rId43"/>
      <p:bold r:id="rId44"/>
      <p:italic r:id="rId45"/>
      <p:boldItalic r:id="rId46"/>
    </p:embeddedFont>
    <p:embeddedFont>
      <p:font typeface="양진체 " panose="02020503000000000000" pitchFamily="18" charset="-127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B8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339DD2-124A-414A-A6FE-09F234A5C49B}">
  <a:tblStyle styleId="{DD339DD2-124A-414A-A6FE-09F234A5C4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9" autoAdjust="0"/>
    <p:restoredTop sz="76937" autoAdjust="0"/>
  </p:normalViewPr>
  <p:slideViewPr>
    <p:cSldViewPr snapToGrid="0">
      <p:cViewPr varScale="1">
        <p:scale>
          <a:sx n="111" d="100"/>
          <a:sy n="111" d="100"/>
        </p:scale>
        <p:origin x="6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0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465e7bc0b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465e7bc0b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3926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09717e5391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109717e5391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29d03e456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29d03e456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2c9cd230a_0_63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2c9cd230a_0_63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laticon.com/packs/mass-production-38?word=mass%20production/?utm_source=slidesgo_template&amp;utm_medium=referral-link&amp;utm_campaign=sg_resources&amp;utm_content=flaticon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>
            <a:hlinkClick r:id="rId2"/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000" b="0">
                <a:solidFill>
                  <a:schemeClr val="hlink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2264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4"/>
          <p:cNvPicPr preferRelativeResize="0"/>
          <p:nvPr/>
        </p:nvPicPr>
        <p:blipFill rotWithShape="1">
          <a:blip r:embed="rId2">
            <a:alphaModFix/>
          </a:blip>
          <a:srcRect l="29961" r="29961"/>
          <a:stretch/>
        </p:blipFill>
        <p:spPr>
          <a:xfrm>
            <a:off x="6054600" y="0"/>
            <a:ext cx="3089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601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20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2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CUSTOM_24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  <p:sldLayoutId id="2147483658" r:id="rId5"/>
    <p:sldLayoutId id="2147483659" r:id="rId6"/>
    <p:sldLayoutId id="2147483662" r:id="rId7"/>
    <p:sldLayoutId id="2147483664" r:id="rId8"/>
    <p:sldLayoutId id="2147483669" r:id="rId9"/>
    <p:sldLayoutId id="2147483670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0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cAlNjOKq8no?feature=oembe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Google Shape;147;p29"/>
          <p:cNvSpPr txBox="1">
            <a:spLocks noGrp="1"/>
          </p:cNvSpPr>
          <p:nvPr>
            <p:ph type="subTitle" idx="1"/>
          </p:nvPr>
        </p:nvSpPr>
        <p:spPr>
          <a:xfrm>
            <a:off x="2539650" y="3590813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양진체 " panose="02020503000000000000" pitchFamily="18" charset="-127"/>
                <a:ea typeface="양진체 " panose="02020503000000000000" pitchFamily="18" charset="-127"/>
              </a:rPr>
              <a:t>LEGEND OF JAVA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5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이건효</a:t>
            </a:r>
            <a:r>
              <a:rPr lang="en-US" altLang="ko-KR" sz="2000" dirty="0">
                <a:latin typeface="양진체 " panose="02020503000000000000" pitchFamily="18" charset="-127"/>
                <a:ea typeface="양진체 " panose="02020503000000000000" pitchFamily="18" charset="-127"/>
              </a:rPr>
              <a:t>, </a:t>
            </a:r>
            <a:r>
              <a:rPr lang="ko-KR" altLang="en-US" sz="2000" dirty="0">
                <a:latin typeface="양진체 " panose="02020503000000000000" pitchFamily="18" charset="-127"/>
                <a:ea typeface="양진체 " panose="02020503000000000000" pitchFamily="18" charset="-127"/>
              </a:rPr>
              <a:t>조진원</a:t>
            </a:r>
            <a:r>
              <a:rPr lang="en-US" altLang="ko-KR" sz="2000" dirty="0">
                <a:latin typeface="양진체 " panose="02020503000000000000" pitchFamily="18" charset="-127"/>
                <a:ea typeface="양진체 " panose="02020503000000000000" pitchFamily="18" charset="-127"/>
              </a:rPr>
              <a:t>, </a:t>
            </a:r>
            <a:r>
              <a:rPr lang="ko-KR" altLang="en-US" sz="2000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주재영</a:t>
            </a:r>
            <a:r>
              <a:rPr lang="en-US" altLang="ko-KR" sz="2000" dirty="0">
                <a:latin typeface="양진체 " panose="02020503000000000000" pitchFamily="18" charset="-127"/>
                <a:ea typeface="양진체 " panose="02020503000000000000" pitchFamily="18" charset="-127"/>
              </a:rPr>
              <a:t>,</a:t>
            </a:r>
            <a:r>
              <a:rPr lang="ko-KR" altLang="en-US" sz="2000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000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허준성</a:t>
            </a:r>
            <a:endParaRPr sz="20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48" name="Google Shape;148;p29"/>
          <p:cNvSpPr txBox="1">
            <a:spLocks noGrp="1"/>
          </p:cNvSpPr>
          <p:nvPr>
            <p:ph type="ctrTitle"/>
          </p:nvPr>
        </p:nvSpPr>
        <p:spPr>
          <a:xfrm>
            <a:off x="1754155" y="1472625"/>
            <a:ext cx="5637394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낚시 정보 시스템</a:t>
            </a:r>
            <a:endParaRPr sz="6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>
            <a:spLocks noGrp="1"/>
          </p:cNvSpPr>
          <p:nvPr>
            <p:ph type="ctrTitle"/>
          </p:nvPr>
        </p:nvSpPr>
        <p:spPr>
          <a:xfrm flipH="1">
            <a:off x="4101725" y="21205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</a:t>
            </a:r>
            <a:br>
              <a:rPr lang="en-US" altLang="ko-KR" sz="45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</a:br>
            <a:r>
              <a:rPr lang="ko-KR" altLang="en-US" sz="45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개요</a:t>
            </a:r>
            <a:endParaRPr sz="45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395" name="Google Shape;395;p4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3.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3" name="Google Shape;148;p29">
            <a:extLst>
              <a:ext uri="{FF2B5EF4-FFF2-40B4-BE49-F238E27FC236}">
                <a16:creationId xmlns:a16="http://schemas.microsoft.com/office/drawing/2014/main" id="{3C51C7F7-65D2-51D2-5257-8E1C8EE94E45}"/>
              </a:ext>
            </a:extLst>
          </p:cNvPr>
          <p:cNvSpPr txBox="1">
            <a:spLocks/>
          </p:cNvSpPr>
          <p:nvPr/>
        </p:nvSpPr>
        <p:spPr>
          <a:xfrm>
            <a:off x="141825" y="1680600"/>
            <a:ext cx="8860350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낚시 정보 시스템</a:t>
            </a:r>
            <a:endParaRPr lang="en-US" altLang="ko-KR" sz="60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algn="ctr"/>
            <a:r>
              <a:rPr lang="en-US" altLang="ko-KR" sz="4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(Fishing </a:t>
            </a:r>
            <a:r>
              <a:rPr lang="en-US" altLang="ko-KR" sz="40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Inforamtion</a:t>
            </a:r>
            <a:r>
              <a:rPr lang="en-US" altLang="ko-KR" sz="4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System)</a:t>
            </a:r>
            <a:endParaRPr lang="ko-KR" altLang="en-US" sz="40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677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7" name="Google Shape;1267;p48"/>
          <p:cNvCxnSpPr>
            <a:cxnSpLocks/>
          </p:cNvCxnSpPr>
          <p:nvPr/>
        </p:nvCxnSpPr>
        <p:spPr>
          <a:xfrm flipH="1">
            <a:off x="5677266" y="1364303"/>
            <a:ext cx="563759" cy="135103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70" name="Google Shape;1270;p48"/>
          <p:cNvCxnSpPr>
            <a:cxnSpLocks/>
            <a:stCxn id="1271" idx="3"/>
          </p:cNvCxnSpPr>
          <p:nvPr/>
        </p:nvCxnSpPr>
        <p:spPr>
          <a:xfrm>
            <a:off x="2468948" y="1378982"/>
            <a:ext cx="844363" cy="579976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275" name="Google Shape;1275;p48"/>
          <p:cNvGrpSpPr/>
          <p:nvPr/>
        </p:nvGrpSpPr>
        <p:grpSpPr>
          <a:xfrm>
            <a:off x="4660419" y="2481836"/>
            <a:ext cx="1045192" cy="1045101"/>
            <a:chOff x="3306813" y="1217603"/>
            <a:chExt cx="1275869" cy="1275757"/>
          </a:xfrm>
        </p:grpSpPr>
        <p:sp>
          <p:nvSpPr>
            <p:cNvPr id="1276" name="Google Shape;1276;p48"/>
            <p:cNvSpPr/>
            <p:nvPr/>
          </p:nvSpPr>
          <p:spPr>
            <a:xfrm>
              <a:off x="3306813" y="1217603"/>
              <a:ext cx="1275869" cy="127575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양진체 " panose="02020503000000000000" pitchFamily="18" charset="-127"/>
                <a:ea typeface="양진체 " panose="02020503000000000000" pitchFamily="18" charset="-127"/>
              </a:endParaRPr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3545284" y="1456032"/>
              <a:ext cx="798900" cy="79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양진체 " panose="02020503000000000000" pitchFamily="18" charset="-127"/>
                <a:ea typeface="양진체 " panose="02020503000000000000" pitchFamily="18" charset="-127"/>
              </a:endParaRPr>
            </a:p>
          </p:txBody>
        </p:sp>
      </p:grpSp>
      <p:cxnSp>
        <p:nvCxnSpPr>
          <p:cNvPr id="1281" name="Google Shape;1281;p48"/>
          <p:cNvCxnSpPr>
            <a:cxnSpLocks/>
            <a:stCxn id="1282" idx="3"/>
          </p:cNvCxnSpPr>
          <p:nvPr/>
        </p:nvCxnSpPr>
        <p:spPr>
          <a:xfrm flipV="1">
            <a:off x="2762781" y="3732071"/>
            <a:ext cx="581880" cy="378234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85" name="Google Shape;1285;p48"/>
          <p:cNvSpPr/>
          <p:nvPr/>
        </p:nvSpPr>
        <p:spPr>
          <a:xfrm>
            <a:off x="3189004" y="3088876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cxnSp>
        <p:nvCxnSpPr>
          <p:cNvPr id="1273" name="Google Shape;1273;p48"/>
          <p:cNvCxnSpPr>
            <a:cxnSpLocks/>
          </p:cNvCxnSpPr>
          <p:nvPr/>
        </p:nvCxnSpPr>
        <p:spPr>
          <a:xfrm>
            <a:off x="5545245" y="3170124"/>
            <a:ext cx="770867" cy="31666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F466574-F86E-1069-0D73-53E257F6F521}"/>
              </a:ext>
            </a:extLst>
          </p:cNvPr>
          <p:cNvGrpSpPr/>
          <p:nvPr/>
        </p:nvGrpSpPr>
        <p:grpSpPr>
          <a:xfrm>
            <a:off x="6316112" y="2841884"/>
            <a:ext cx="2993316" cy="1012229"/>
            <a:chOff x="6316112" y="2841884"/>
            <a:chExt cx="2993316" cy="1012229"/>
          </a:xfrm>
        </p:grpSpPr>
        <p:sp>
          <p:nvSpPr>
            <p:cNvPr id="1327" name="Google Shape;1327;p48"/>
            <p:cNvSpPr txBox="1"/>
            <p:nvPr/>
          </p:nvSpPr>
          <p:spPr>
            <a:xfrm>
              <a:off x="6316112" y="2841884"/>
              <a:ext cx="2248383" cy="2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Fira Sans Extra Condensed SemiBold"/>
                  <a:sym typeface="Fira Sans Extra Condensed SemiBold"/>
                </a:rPr>
                <a:t>Git</a:t>
              </a:r>
              <a:endParaRPr sz="1600" dirty="0">
                <a:solidFill>
                  <a:schemeClr val="accent6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28" name="Google Shape;1328;p48"/>
            <p:cNvSpPr txBox="1"/>
            <p:nvPr/>
          </p:nvSpPr>
          <p:spPr>
            <a:xfrm>
              <a:off x="6316112" y="3405313"/>
              <a:ext cx="2993316" cy="4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팀 </a:t>
              </a:r>
              <a:r>
                <a:rPr lang="ko-KR" altLang="en-US" sz="1200" dirty="0" err="1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협업툴로</a:t>
              </a: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 </a:t>
              </a:r>
              <a:r>
                <a:rPr lang="ko-KR" altLang="en-US" sz="1200" dirty="0" err="1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깃사용</a:t>
              </a: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.</a:t>
              </a:r>
            </a:p>
            <a:p>
              <a:pPr marL="0" lvl="0" indent="0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GUI</a:t>
              </a: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 프로그램으로 </a:t>
              </a:r>
              <a:r>
                <a:rPr lang="en-US" altLang="ko-KR" sz="1200" dirty="0" err="1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GithubDesktop</a:t>
              </a:r>
              <a:endParaRPr lang="en-US" altLang="ko-KR" sz="1200" dirty="0">
                <a:solidFill>
                  <a:schemeClr val="accent6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Roboto"/>
                <a:sym typeface="Roboto"/>
              </a:endParaRPr>
            </a:p>
            <a:p>
              <a:pPr marL="0" lvl="0" indent="0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branch</a:t>
              </a: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는 </a:t>
              </a: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main/java/</a:t>
              </a:r>
              <a:r>
                <a:rPr lang="en-US" altLang="ko-KR" sz="1200" dirty="0" err="1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db</a:t>
              </a: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/</a:t>
              </a: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화면구현 </a:t>
              </a: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4</a:t>
              </a: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가지로 나누어 관리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545852-F467-A39A-7E72-4676533E2CE1}"/>
              </a:ext>
            </a:extLst>
          </p:cNvPr>
          <p:cNvGrpSpPr/>
          <p:nvPr/>
        </p:nvGrpSpPr>
        <p:grpSpPr>
          <a:xfrm>
            <a:off x="6241025" y="910481"/>
            <a:ext cx="2553573" cy="762661"/>
            <a:chOff x="6241025" y="910481"/>
            <a:chExt cx="2553573" cy="762661"/>
          </a:xfrm>
        </p:grpSpPr>
        <p:sp>
          <p:nvSpPr>
            <p:cNvPr id="1331" name="Google Shape;1331;p48"/>
            <p:cNvSpPr txBox="1"/>
            <p:nvPr/>
          </p:nvSpPr>
          <p:spPr>
            <a:xfrm>
              <a:off x="6241025" y="910481"/>
              <a:ext cx="1744537" cy="2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Fira Sans Extra Condensed SemiBold"/>
                  <a:sym typeface="Fira Sans Extra Condensed SemiBold"/>
                </a:rPr>
                <a:t>HTML5/CSS3</a:t>
              </a:r>
              <a:endParaRPr sz="1600" dirty="0">
                <a:solidFill>
                  <a:schemeClr val="accent6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32" name="Google Shape;1332;p48"/>
            <p:cNvSpPr txBox="1"/>
            <p:nvPr/>
          </p:nvSpPr>
          <p:spPr>
            <a:xfrm>
              <a:off x="6241025" y="1224342"/>
              <a:ext cx="2553573" cy="4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화면구현</a:t>
              </a: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.</a:t>
              </a:r>
            </a:p>
            <a:p>
              <a:pPr marL="0" lvl="0" indent="0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 err="1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편집툴은</a:t>
              </a: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 </a:t>
              </a: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Visual </a:t>
              </a:r>
              <a:r>
                <a:rPr lang="en-US" altLang="ko-KR" sz="1200" dirty="0" err="1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Stuido</a:t>
              </a: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 Code</a:t>
              </a:r>
              <a:endParaRPr sz="1200" dirty="0">
                <a:solidFill>
                  <a:schemeClr val="accent6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Roboto"/>
                <a:sym typeface="Roboto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58674C-4C78-A8FD-4A55-1F828016B32B}"/>
              </a:ext>
            </a:extLst>
          </p:cNvPr>
          <p:cNvGrpSpPr/>
          <p:nvPr/>
        </p:nvGrpSpPr>
        <p:grpSpPr>
          <a:xfrm>
            <a:off x="82475" y="939332"/>
            <a:ext cx="2386473" cy="958210"/>
            <a:chOff x="139840" y="1042337"/>
            <a:chExt cx="2386473" cy="958210"/>
          </a:xfrm>
        </p:grpSpPr>
        <p:sp>
          <p:nvSpPr>
            <p:cNvPr id="1271" name="Google Shape;1271;p48"/>
            <p:cNvSpPr/>
            <p:nvPr/>
          </p:nvSpPr>
          <p:spPr>
            <a:xfrm>
              <a:off x="256213" y="1042337"/>
              <a:ext cx="2270100" cy="879300"/>
            </a:xfrm>
            <a:prstGeom prst="roundRect">
              <a:avLst>
                <a:gd name="adj" fmla="val 1170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accent6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Fira Sans Extra Condensed SemiBold"/>
                <a:sym typeface="Fira Sans Extra Condensed SemiBold"/>
              </a:endParaRPr>
            </a:p>
          </p:txBody>
        </p:sp>
        <p:grpSp>
          <p:nvGrpSpPr>
            <p:cNvPr id="1334" name="Google Shape;1334;p48"/>
            <p:cNvGrpSpPr/>
            <p:nvPr/>
          </p:nvGrpSpPr>
          <p:grpSpPr>
            <a:xfrm>
              <a:off x="139840" y="1121247"/>
              <a:ext cx="2374112" cy="879300"/>
              <a:chOff x="4447252" y="5061960"/>
              <a:chExt cx="1847018" cy="879300"/>
            </a:xfrm>
          </p:grpSpPr>
          <p:sp>
            <p:nvSpPr>
              <p:cNvPr id="1335" name="Google Shape;1335;p48"/>
              <p:cNvSpPr txBox="1"/>
              <p:nvPr/>
            </p:nvSpPr>
            <p:spPr>
              <a:xfrm>
                <a:off x="4571072" y="5061960"/>
                <a:ext cx="1699500" cy="2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Fira Sans Extra Condensed SemiBold"/>
                    <a:sym typeface="Fira Sans Extra Condensed SemiBold"/>
                  </a:rPr>
                  <a:t>JAVA 18</a:t>
                </a:r>
                <a:endParaRPr sz="16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1336" name="Google Shape;1336;p48"/>
              <p:cNvSpPr txBox="1"/>
              <p:nvPr/>
            </p:nvSpPr>
            <p:spPr>
              <a:xfrm>
                <a:off x="4447252" y="5492460"/>
                <a:ext cx="1847018" cy="44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메인 프로그램 개발언어</a:t>
                </a:r>
                <a:endPara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endParaRPr>
              </a:p>
              <a:p>
                <a:pPr marL="0" lvl="0" indent="0" algn="r" rtl="0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로그인 기능</a:t>
                </a:r>
                <a:r>
                  <a:rPr lang="en-US" altLang="ko-KR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, 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게시판 기능 구현</a:t>
                </a:r>
                <a:endPara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endParaRPr>
              </a:p>
              <a:p>
                <a:pPr marL="0" lvl="0" indent="0" algn="r" rtl="0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dirty="0" err="1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편집툴은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 </a:t>
                </a:r>
                <a:r>
                  <a:rPr lang="en-US" altLang="ko-KR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eclipse 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사용</a:t>
                </a:r>
                <a:endParaRPr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B3A39E5-89C6-CA79-4A69-1DD4D293DE92}"/>
              </a:ext>
            </a:extLst>
          </p:cNvPr>
          <p:cNvGrpSpPr/>
          <p:nvPr/>
        </p:nvGrpSpPr>
        <p:grpSpPr>
          <a:xfrm>
            <a:off x="161796" y="3670655"/>
            <a:ext cx="2600985" cy="879300"/>
            <a:chOff x="161796" y="3670655"/>
            <a:chExt cx="2600985" cy="879300"/>
          </a:xfrm>
        </p:grpSpPr>
        <p:sp>
          <p:nvSpPr>
            <p:cNvPr id="1282" name="Google Shape;1282;p48"/>
            <p:cNvSpPr/>
            <p:nvPr/>
          </p:nvSpPr>
          <p:spPr>
            <a:xfrm>
              <a:off x="161796" y="3670655"/>
              <a:ext cx="2600985" cy="879300"/>
            </a:xfrm>
            <a:prstGeom prst="roundRect">
              <a:avLst>
                <a:gd name="adj" fmla="val 1170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accent6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Fira Sans Extra Condensed SemiBold"/>
                <a:sym typeface="Fira Sans Extra Condensed SemiBold"/>
              </a:endParaRPr>
            </a:p>
          </p:txBody>
        </p:sp>
        <p:grpSp>
          <p:nvGrpSpPr>
            <p:cNvPr id="1338" name="Google Shape;1338;p48"/>
            <p:cNvGrpSpPr/>
            <p:nvPr/>
          </p:nvGrpSpPr>
          <p:grpSpPr>
            <a:xfrm>
              <a:off x="210838" y="3720644"/>
              <a:ext cx="2523322" cy="770803"/>
              <a:chOff x="4571075" y="5033051"/>
              <a:chExt cx="1713364" cy="770803"/>
            </a:xfrm>
          </p:grpSpPr>
          <p:sp>
            <p:nvSpPr>
              <p:cNvPr id="1339" name="Google Shape;1339;p48"/>
              <p:cNvSpPr txBox="1"/>
              <p:nvPr/>
            </p:nvSpPr>
            <p:spPr>
              <a:xfrm>
                <a:off x="4584939" y="5033051"/>
                <a:ext cx="1699500" cy="2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Fira Sans Extra Condensed SemiBold"/>
                    <a:sym typeface="Fira Sans Extra Condensed SemiBold"/>
                  </a:rPr>
                  <a:t>Oracle 11g EE</a:t>
                </a:r>
                <a:endParaRPr sz="16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1340" name="Google Shape;1340;p48"/>
              <p:cNvSpPr txBox="1"/>
              <p:nvPr/>
            </p:nvSpPr>
            <p:spPr>
              <a:xfrm>
                <a:off x="4571075" y="5355054"/>
                <a:ext cx="1699500" cy="44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DB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로 오라클 사용</a:t>
                </a:r>
                <a:endPara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endParaRPr>
              </a:p>
              <a:p>
                <a:pPr marL="0" lvl="0" indent="0" algn="r" rtl="0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dirty="0" err="1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관리툴은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 </a:t>
                </a:r>
                <a:r>
                  <a:rPr lang="en-US" altLang="ko-KR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SQL Developer 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사용</a:t>
                </a:r>
                <a:endParaRPr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endParaRPr>
              </a:p>
            </p:txBody>
          </p:sp>
        </p:grpSp>
      </p:grpSp>
      <p:sp>
        <p:nvSpPr>
          <p:cNvPr id="74" name="Google Shape;156;p30">
            <a:extLst>
              <a:ext uri="{FF2B5EF4-FFF2-40B4-BE49-F238E27FC236}">
                <a16:creationId xmlns:a16="http://schemas.microsoft.com/office/drawing/2014/main" id="{07DA6720-8A91-6287-C784-842CA158A763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3.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B290D28B-66E7-B993-1778-7D7D619AE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543" y="2886753"/>
            <a:ext cx="577536" cy="23474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5A19ADB-0967-45A6-72EA-19D1535DBB5F}"/>
              </a:ext>
            </a:extLst>
          </p:cNvPr>
          <p:cNvGrpSpPr/>
          <p:nvPr/>
        </p:nvGrpSpPr>
        <p:grpSpPr>
          <a:xfrm>
            <a:off x="4632075" y="976856"/>
            <a:ext cx="1045192" cy="1045101"/>
            <a:chOff x="4632075" y="976856"/>
            <a:chExt cx="1045192" cy="1045101"/>
          </a:xfrm>
        </p:grpSpPr>
        <p:sp>
          <p:nvSpPr>
            <p:cNvPr id="1293" name="Google Shape;1293;p48"/>
            <p:cNvSpPr/>
            <p:nvPr/>
          </p:nvSpPr>
          <p:spPr>
            <a:xfrm>
              <a:off x="4632075" y="976856"/>
              <a:ext cx="1045192" cy="1045101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양진체 " panose="02020503000000000000" pitchFamily="18" charset="-127"/>
                <a:ea typeface="양진체 " panose="02020503000000000000" pitchFamily="18" charset="-127"/>
              </a:endParaRPr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78F0B987-2741-9C8D-A060-4129BCBBB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262" y="1287587"/>
              <a:ext cx="602817" cy="453487"/>
            </a:xfrm>
            <a:prstGeom prst="rect">
              <a:avLst/>
            </a:prstGeom>
          </p:spPr>
        </p:pic>
      </p:grpSp>
      <p:pic>
        <p:nvPicPr>
          <p:cNvPr id="84" name="그림 83">
            <a:extLst>
              <a:ext uri="{FF2B5EF4-FFF2-40B4-BE49-F238E27FC236}">
                <a16:creationId xmlns:a16="http://schemas.microsoft.com/office/drawing/2014/main" id="{D550BF44-DEB3-A9B3-AE23-8ABD872D9A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7" r="30779"/>
          <a:stretch/>
        </p:blipFill>
        <p:spPr>
          <a:xfrm>
            <a:off x="3415202" y="1560599"/>
            <a:ext cx="1128765" cy="1414863"/>
          </a:xfrm>
          <a:prstGeom prst="rect">
            <a:avLst/>
          </a:prstGeom>
        </p:spPr>
      </p:pic>
      <p:sp>
        <p:nvSpPr>
          <p:cNvPr id="1290" name="Google Shape;1290;p48"/>
          <p:cNvSpPr/>
          <p:nvPr/>
        </p:nvSpPr>
        <p:spPr>
          <a:xfrm>
            <a:off x="3032706" y="1287587"/>
            <a:ext cx="1948781" cy="194861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5737DF5-8D59-AB04-877D-88C7465B8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592" y="3367964"/>
            <a:ext cx="486149" cy="4861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>
            <a:spLocks noGrp="1"/>
          </p:cNvSpPr>
          <p:nvPr>
            <p:ph type="title" idx="4294967295"/>
          </p:nvPr>
        </p:nvSpPr>
        <p:spPr>
          <a:xfrm>
            <a:off x="820738" y="2660650"/>
            <a:ext cx="2176462" cy="528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Mercury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63" name="Google Shape;263;p37"/>
          <p:cNvSpPr txBox="1">
            <a:spLocks noGrp="1"/>
          </p:cNvSpPr>
          <p:nvPr>
            <p:ph type="subTitle" idx="4294967295"/>
          </p:nvPr>
        </p:nvSpPr>
        <p:spPr>
          <a:xfrm>
            <a:off x="708999" y="271109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프로젝트 첫 회의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조장선출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64" name="Google Shape;264;p37"/>
          <p:cNvSpPr txBox="1">
            <a:spLocks noGrp="1"/>
          </p:cNvSpPr>
          <p:nvPr>
            <p:ph type="title" idx="4294967295"/>
          </p:nvPr>
        </p:nvSpPr>
        <p:spPr>
          <a:xfrm>
            <a:off x="3515994" y="266107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Venus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65" name="Google Shape;265;p37"/>
          <p:cNvSpPr txBox="1">
            <a:spLocks noGrp="1"/>
          </p:cNvSpPr>
          <p:nvPr>
            <p:ph type="subTitle" idx="4294967295"/>
          </p:nvPr>
        </p:nvSpPr>
        <p:spPr>
          <a:xfrm>
            <a:off x="3403570" y="271109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프로젝트 주제선정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역할분담완료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66" name="Google Shape;266;p37"/>
          <p:cNvSpPr txBox="1">
            <a:spLocks noGrp="1"/>
          </p:cNvSpPr>
          <p:nvPr>
            <p:ph type="title" idx="4294967295"/>
          </p:nvPr>
        </p:nvSpPr>
        <p:spPr>
          <a:xfrm>
            <a:off x="6210571" y="266107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Mars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67" name="Google Shape;267;p37"/>
          <p:cNvSpPr txBox="1">
            <a:spLocks noGrp="1"/>
          </p:cNvSpPr>
          <p:nvPr>
            <p:ph type="subTitle" idx="4294967295"/>
          </p:nvPr>
        </p:nvSpPr>
        <p:spPr>
          <a:xfrm>
            <a:off x="6098148" y="271109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요구사항 작성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협업툴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Git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활용 시작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69" name="Google Shape;269;p37"/>
          <p:cNvSpPr txBox="1">
            <a:spLocks noGrp="1"/>
          </p:cNvSpPr>
          <p:nvPr>
            <p:ph type="title" idx="4294967295"/>
          </p:nvPr>
        </p:nvSpPr>
        <p:spPr>
          <a:xfrm>
            <a:off x="3403568" y="1473924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5.18</a:t>
            </a:r>
            <a:endParaRPr sz="2200" dirty="0">
              <a:solidFill>
                <a:schemeClr val="tx2">
                  <a:lumMod val="50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70" name="Google Shape;270;p37"/>
          <p:cNvSpPr txBox="1">
            <a:spLocks noGrp="1"/>
          </p:cNvSpPr>
          <p:nvPr>
            <p:ph type="title" idx="4294967295"/>
          </p:nvPr>
        </p:nvSpPr>
        <p:spPr>
          <a:xfrm>
            <a:off x="6098145" y="1473924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5.23</a:t>
            </a:r>
            <a:endParaRPr sz="2200" dirty="0">
              <a:solidFill>
                <a:schemeClr val="tx2">
                  <a:lumMod val="50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71" name="Google Shape;271;p37"/>
          <p:cNvSpPr/>
          <p:nvPr/>
        </p:nvSpPr>
        <p:spPr>
          <a:xfrm>
            <a:off x="820738" y="2013893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7"/>
          <p:cNvSpPr/>
          <p:nvPr/>
        </p:nvSpPr>
        <p:spPr>
          <a:xfrm>
            <a:off x="3535376" y="2013893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7"/>
          <p:cNvSpPr/>
          <p:nvPr/>
        </p:nvSpPr>
        <p:spPr>
          <a:xfrm>
            <a:off x="6164421" y="2013893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6" name="Google Shape;276;p37"/>
          <p:cNvCxnSpPr>
            <a:cxnSpLocks/>
          </p:cNvCxnSpPr>
          <p:nvPr/>
        </p:nvCxnSpPr>
        <p:spPr>
          <a:xfrm>
            <a:off x="1242060" y="2362493"/>
            <a:ext cx="791156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56;p30">
            <a:extLst>
              <a:ext uri="{FF2B5EF4-FFF2-40B4-BE49-F238E27FC236}">
                <a16:creationId xmlns:a16="http://schemas.microsoft.com/office/drawing/2014/main" id="{49619E46-A167-4DB9-719B-28BB564492ED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3.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68" name="Google Shape;268;p37"/>
          <p:cNvSpPr txBox="1">
            <a:spLocks noGrp="1"/>
          </p:cNvSpPr>
          <p:nvPr>
            <p:ph type="title" idx="4294967295"/>
          </p:nvPr>
        </p:nvSpPr>
        <p:spPr>
          <a:xfrm>
            <a:off x="708999" y="1473924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22.5.11</a:t>
            </a:r>
            <a:endParaRPr sz="2200" dirty="0">
              <a:solidFill>
                <a:schemeClr val="tx2">
                  <a:lumMod val="50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913025" y="2019291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8"/>
          <p:cNvSpPr/>
          <p:nvPr/>
        </p:nvSpPr>
        <p:spPr>
          <a:xfrm>
            <a:off x="2985461" y="2019291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8"/>
          <p:cNvSpPr txBox="1">
            <a:spLocks noGrp="1"/>
          </p:cNvSpPr>
          <p:nvPr>
            <p:ph type="title" idx="4294967295"/>
          </p:nvPr>
        </p:nvSpPr>
        <p:spPr>
          <a:xfrm>
            <a:off x="0" y="2628900"/>
            <a:ext cx="2174875" cy="527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Venus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4294967295"/>
          </p:nvPr>
        </p:nvSpPr>
        <p:spPr>
          <a:xfrm>
            <a:off x="693803" y="2720975"/>
            <a:ext cx="2174875" cy="869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회원가입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/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로그인 구현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DB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연동 테스트 성공</a:t>
            </a:r>
            <a:endParaRPr lang="en-US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99" name="Google Shape;299;p38"/>
          <p:cNvSpPr txBox="1">
            <a:spLocks noGrp="1"/>
          </p:cNvSpPr>
          <p:nvPr>
            <p:ph type="title" idx="4294967295"/>
          </p:nvPr>
        </p:nvSpPr>
        <p:spPr>
          <a:xfrm>
            <a:off x="746391" y="1479960"/>
            <a:ext cx="2176463" cy="528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6.2</a:t>
            </a:r>
            <a:endParaRPr sz="2200" dirty="0">
              <a:solidFill>
                <a:schemeClr val="tx2">
                  <a:lumMod val="50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300" name="Google Shape;300;p38"/>
          <p:cNvSpPr txBox="1">
            <a:spLocks noGrp="1"/>
          </p:cNvSpPr>
          <p:nvPr>
            <p:ph type="title" idx="4294967295"/>
          </p:nvPr>
        </p:nvSpPr>
        <p:spPr>
          <a:xfrm>
            <a:off x="2914590" y="1476945"/>
            <a:ext cx="2174875" cy="528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6.3</a:t>
            </a:r>
            <a:endParaRPr sz="2200" dirty="0">
              <a:solidFill>
                <a:schemeClr val="tx2">
                  <a:lumMod val="50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cxnSp>
        <p:nvCxnSpPr>
          <p:cNvPr id="302" name="Google Shape;302;p38"/>
          <p:cNvCxnSpPr>
            <a:cxnSpLocks/>
          </p:cNvCxnSpPr>
          <p:nvPr/>
        </p:nvCxnSpPr>
        <p:spPr>
          <a:xfrm>
            <a:off x="-52675" y="2369512"/>
            <a:ext cx="749741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96;p38">
            <a:extLst>
              <a:ext uri="{FF2B5EF4-FFF2-40B4-BE49-F238E27FC236}">
                <a16:creationId xmlns:a16="http://schemas.microsoft.com/office/drawing/2014/main" id="{B0937C49-11B2-8487-7BB9-5EB77E92FCE5}"/>
              </a:ext>
            </a:extLst>
          </p:cNvPr>
          <p:cNvSpPr txBox="1">
            <a:spLocks/>
          </p:cNvSpPr>
          <p:nvPr/>
        </p:nvSpPr>
        <p:spPr>
          <a:xfrm>
            <a:off x="2863411" y="2703523"/>
            <a:ext cx="2174875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  <a:buFont typeface="Open Sans Light"/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게시판 구현</a:t>
            </a:r>
            <a:endParaRPr lang="en-US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1" name="Google Shape;292;p38">
            <a:extLst>
              <a:ext uri="{FF2B5EF4-FFF2-40B4-BE49-F238E27FC236}">
                <a16:creationId xmlns:a16="http://schemas.microsoft.com/office/drawing/2014/main" id="{E132B26D-561F-43A6-6573-EC31576791D3}"/>
              </a:ext>
            </a:extLst>
          </p:cNvPr>
          <p:cNvSpPr/>
          <p:nvPr/>
        </p:nvSpPr>
        <p:spPr>
          <a:xfrm>
            <a:off x="5162172" y="2019291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00;p38">
            <a:extLst>
              <a:ext uri="{FF2B5EF4-FFF2-40B4-BE49-F238E27FC236}">
                <a16:creationId xmlns:a16="http://schemas.microsoft.com/office/drawing/2014/main" id="{4FD264FE-2C9B-48E6-206D-C42FF2750F4F}"/>
              </a:ext>
            </a:extLst>
          </p:cNvPr>
          <p:cNvSpPr txBox="1">
            <a:spLocks/>
          </p:cNvSpPr>
          <p:nvPr/>
        </p:nvSpPr>
        <p:spPr>
          <a:xfrm>
            <a:off x="5081201" y="1489034"/>
            <a:ext cx="2174875" cy="52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6.13</a:t>
            </a:r>
          </a:p>
        </p:txBody>
      </p:sp>
      <p:sp>
        <p:nvSpPr>
          <p:cNvPr id="23" name="Google Shape;296;p38">
            <a:extLst>
              <a:ext uri="{FF2B5EF4-FFF2-40B4-BE49-F238E27FC236}">
                <a16:creationId xmlns:a16="http://schemas.microsoft.com/office/drawing/2014/main" id="{E66A43BC-2EE0-9C22-5848-73749EC973F7}"/>
              </a:ext>
            </a:extLst>
          </p:cNvPr>
          <p:cNvSpPr txBox="1">
            <a:spLocks/>
          </p:cNvSpPr>
          <p:nvPr/>
        </p:nvSpPr>
        <p:spPr>
          <a:xfrm>
            <a:off x="5057792" y="2703523"/>
            <a:ext cx="2174875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  <a:buFont typeface="Open Sans Light"/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화면구현 완성</a:t>
            </a:r>
            <a:endParaRPr lang="en-US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7" name="Google Shape;292;p38">
            <a:extLst>
              <a:ext uri="{FF2B5EF4-FFF2-40B4-BE49-F238E27FC236}">
                <a16:creationId xmlns:a16="http://schemas.microsoft.com/office/drawing/2014/main" id="{E36A1C8F-A9E7-34E7-DABD-9719F91983F8}"/>
              </a:ext>
            </a:extLst>
          </p:cNvPr>
          <p:cNvSpPr/>
          <p:nvPr/>
        </p:nvSpPr>
        <p:spPr>
          <a:xfrm>
            <a:off x="7338884" y="2019291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00;p38">
            <a:extLst>
              <a:ext uri="{FF2B5EF4-FFF2-40B4-BE49-F238E27FC236}">
                <a16:creationId xmlns:a16="http://schemas.microsoft.com/office/drawing/2014/main" id="{C321EA9D-7170-4D7C-C346-F25E4D8E712B}"/>
              </a:ext>
            </a:extLst>
          </p:cNvPr>
          <p:cNvSpPr txBox="1">
            <a:spLocks/>
          </p:cNvSpPr>
          <p:nvPr/>
        </p:nvSpPr>
        <p:spPr>
          <a:xfrm>
            <a:off x="7247812" y="1489034"/>
            <a:ext cx="2174875" cy="52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6.16</a:t>
            </a:r>
          </a:p>
        </p:txBody>
      </p:sp>
      <p:sp>
        <p:nvSpPr>
          <p:cNvPr id="29" name="Google Shape;296;p38">
            <a:extLst>
              <a:ext uri="{FF2B5EF4-FFF2-40B4-BE49-F238E27FC236}">
                <a16:creationId xmlns:a16="http://schemas.microsoft.com/office/drawing/2014/main" id="{3E34B2D0-BD0B-EE0D-F4F8-0F776E682E4E}"/>
              </a:ext>
            </a:extLst>
          </p:cNvPr>
          <p:cNvSpPr txBox="1">
            <a:spLocks/>
          </p:cNvSpPr>
          <p:nvPr/>
        </p:nvSpPr>
        <p:spPr>
          <a:xfrm>
            <a:off x="7247811" y="2720914"/>
            <a:ext cx="2174875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  <a:buFont typeface="Open Sans Light"/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프로그램 버전 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1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완성</a:t>
            </a:r>
            <a:endParaRPr lang="en-US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9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</a:t>
            </a:r>
            <a:br>
              <a:rPr lang="en-US" altLang="ko-KR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</a:b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주요 기능 및 코드 리뷰</a:t>
            </a:r>
            <a:endParaRPr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578" name="Google Shape;578;p49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3403632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A7ABACE8-74DD-A2BA-632D-603ED0AC43CB}"/>
              </a:ext>
            </a:extLst>
          </p:cNvPr>
          <p:cNvSpPr txBox="1">
            <a:spLocks/>
          </p:cNvSpPr>
          <p:nvPr/>
        </p:nvSpPr>
        <p:spPr>
          <a:xfrm>
            <a:off x="1753303" y="1680600"/>
            <a:ext cx="5637394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시연</a:t>
            </a:r>
          </a:p>
        </p:txBody>
      </p:sp>
    </p:spTree>
    <p:extLst>
      <p:ext uri="{BB962C8B-B14F-4D97-AF65-F5344CB8AC3E}">
        <p14:creationId xmlns:p14="http://schemas.microsoft.com/office/powerpoint/2010/main" val="2663353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3403632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5" name="Google Shape;271;p37">
            <a:extLst>
              <a:ext uri="{FF2B5EF4-FFF2-40B4-BE49-F238E27FC236}">
                <a16:creationId xmlns:a16="http://schemas.microsoft.com/office/drawing/2014/main" id="{F35F71B5-E485-A225-A696-9F75FF251018}"/>
              </a:ext>
            </a:extLst>
          </p:cNvPr>
          <p:cNvSpPr/>
          <p:nvPr/>
        </p:nvSpPr>
        <p:spPr>
          <a:xfrm>
            <a:off x="4223400" y="1358286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71;p37">
            <a:extLst>
              <a:ext uri="{FF2B5EF4-FFF2-40B4-BE49-F238E27FC236}">
                <a16:creationId xmlns:a16="http://schemas.microsoft.com/office/drawing/2014/main" id="{47BA6358-C323-A313-7545-5C8C23A17E3D}"/>
              </a:ext>
            </a:extLst>
          </p:cNvPr>
          <p:cNvSpPr/>
          <p:nvPr/>
        </p:nvSpPr>
        <p:spPr>
          <a:xfrm>
            <a:off x="2848257" y="2790270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71;p37">
            <a:extLst>
              <a:ext uri="{FF2B5EF4-FFF2-40B4-BE49-F238E27FC236}">
                <a16:creationId xmlns:a16="http://schemas.microsoft.com/office/drawing/2014/main" id="{7E6EB4D2-DB14-1C17-044D-AE833421F882}"/>
              </a:ext>
            </a:extLst>
          </p:cNvPr>
          <p:cNvSpPr/>
          <p:nvPr/>
        </p:nvSpPr>
        <p:spPr>
          <a:xfrm>
            <a:off x="5598545" y="2790270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63;p37">
            <a:extLst>
              <a:ext uri="{FF2B5EF4-FFF2-40B4-BE49-F238E27FC236}">
                <a16:creationId xmlns:a16="http://schemas.microsoft.com/office/drawing/2014/main" id="{B65E2634-905C-338E-8D85-2A6863797A71}"/>
              </a:ext>
            </a:extLst>
          </p:cNvPr>
          <p:cNvSpPr txBox="1">
            <a:spLocks/>
          </p:cNvSpPr>
          <p:nvPr/>
        </p:nvSpPr>
        <p:spPr>
          <a:xfrm>
            <a:off x="2109207" y="3487470"/>
            <a:ext cx="2175300" cy="342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Open Sans Light"/>
              <a:buNone/>
            </a:pPr>
            <a:r>
              <a:rPr lang="en-US" altLang="ko-KR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LoginProgram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</a:p>
        </p:txBody>
      </p:sp>
      <p:sp>
        <p:nvSpPr>
          <p:cNvPr id="10" name="Google Shape;263;p37">
            <a:extLst>
              <a:ext uri="{FF2B5EF4-FFF2-40B4-BE49-F238E27FC236}">
                <a16:creationId xmlns:a16="http://schemas.microsoft.com/office/drawing/2014/main" id="{505FBDC6-D980-A8E5-ED64-03F97A24C66B}"/>
              </a:ext>
            </a:extLst>
          </p:cNvPr>
          <p:cNvSpPr txBox="1">
            <a:spLocks/>
          </p:cNvSpPr>
          <p:nvPr/>
        </p:nvSpPr>
        <p:spPr>
          <a:xfrm>
            <a:off x="4859493" y="3487470"/>
            <a:ext cx="2175300" cy="342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Open Sans Light"/>
              <a:buNone/>
            </a:pPr>
            <a:r>
              <a:rPr lang="en-US" altLang="ko-KR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MessageBoard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</a:p>
        </p:txBody>
      </p:sp>
      <p:sp>
        <p:nvSpPr>
          <p:cNvPr id="12" name="Google Shape;263;p37">
            <a:extLst>
              <a:ext uri="{FF2B5EF4-FFF2-40B4-BE49-F238E27FC236}">
                <a16:creationId xmlns:a16="http://schemas.microsoft.com/office/drawing/2014/main" id="{41906F28-F429-7BEA-E6F0-E1953997A920}"/>
              </a:ext>
            </a:extLst>
          </p:cNvPr>
          <p:cNvSpPr txBox="1">
            <a:spLocks/>
          </p:cNvSpPr>
          <p:nvPr/>
        </p:nvSpPr>
        <p:spPr>
          <a:xfrm>
            <a:off x="3484350" y="2055486"/>
            <a:ext cx="2175300" cy="342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Open Sans Light"/>
              <a:buNone/>
            </a:pPr>
            <a:r>
              <a:rPr lang="en-US" altLang="ko-KR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LoginMain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4F77FA0-8E72-B0D3-6896-02B2E357E14A}"/>
              </a:ext>
            </a:extLst>
          </p:cNvPr>
          <p:cNvCxnSpPr>
            <a:stCxn id="7" idx="0"/>
            <a:endCxn id="5" idx="1"/>
          </p:cNvCxnSpPr>
          <p:nvPr/>
        </p:nvCxnSpPr>
        <p:spPr>
          <a:xfrm flipV="1">
            <a:off x="3196857" y="1706886"/>
            <a:ext cx="1026543" cy="108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43C0C1-F672-F884-2D57-304837056E08}"/>
              </a:ext>
            </a:extLst>
          </p:cNvPr>
          <p:cNvCxnSpPr>
            <a:stCxn id="8" idx="0"/>
            <a:endCxn id="5" idx="3"/>
          </p:cNvCxnSpPr>
          <p:nvPr/>
        </p:nvCxnSpPr>
        <p:spPr>
          <a:xfrm flipH="1" flipV="1">
            <a:off x="4920600" y="1706886"/>
            <a:ext cx="1026545" cy="108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20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5622481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en-US" altLang="ko-KR" sz="18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LoginMain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6D1C9F-8923-910B-BEB7-293A9028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73" y="783981"/>
            <a:ext cx="8364053" cy="41099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70B19B-3235-FDF7-6805-1E9E9298BD51}"/>
              </a:ext>
            </a:extLst>
          </p:cNvPr>
          <p:cNvSpPr/>
          <p:nvPr/>
        </p:nvSpPr>
        <p:spPr>
          <a:xfrm>
            <a:off x="1612900" y="3949700"/>
            <a:ext cx="7099300" cy="889000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41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5622481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CB34FB-EE06-9158-8522-CFDFBAA6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686" y="0"/>
            <a:ext cx="5662313" cy="5143500"/>
          </a:xfrm>
          <a:prstGeom prst="rect">
            <a:avLst/>
          </a:prstGeom>
        </p:spPr>
      </p:pic>
      <p:sp>
        <p:nvSpPr>
          <p:cNvPr id="8" name="Google Shape;271;p37">
            <a:extLst>
              <a:ext uri="{FF2B5EF4-FFF2-40B4-BE49-F238E27FC236}">
                <a16:creationId xmlns:a16="http://schemas.microsoft.com/office/drawing/2014/main" id="{AEE6A224-43FA-BDEF-8AC2-002E94D059BF}"/>
              </a:ext>
            </a:extLst>
          </p:cNvPr>
          <p:cNvSpPr/>
          <p:nvPr/>
        </p:nvSpPr>
        <p:spPr>
          <a:xfrm>
            <a:off x="1470429" y="2223150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63;p37">
            <a:extLst>
              <a:ext uri="{FF2B5EF4-FFF2-40B4-BE49-F238E27FC236}">
                <a16:creationId xmlns:a16="http://schemas.microsoft.com/office/drawing/2014/main" id="{1BECBAC3-8659-D5A9-968D-210FAFE40502}"/>
              </a:ext>
            </a:extLst>
          </p:cNvPr>
          <p:cNvSpPr txBox="1">
            <a:spLocks/>
          </p:cNvSpPr>
          <p:nvPr/>
        </p:nvSpPr>
        <p:spPr>
          <a:xfrm>
            <a:off x="731379" y="2920350"/>
            <a:ext cx="2175300" cy="342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Open Sans Light"/>
              <a:buNone/>
            </a:pPr>
            <a:r>
              <a:rPr lang="en-US" altLang="ko-KR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LoginMain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843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프로젝트  개요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8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ctrTitle" idx="21"/>
          </p:nvPr>
        </p:nvSpPr>
        <p:spPr>
          <a:xfrm>
            <a:off x="141826" y="249577"/>
            <a:ext cx="1474032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INDEX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목차 </a:t>
            </a:r>
            <a:r>
              <a:rPr 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팀소개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59" name="Google Shape;159;p30"/>
          <p:cNvSpPr txBox="1">
            <a:spLocks noGrp="1"/>
          </p:cNvSpPr>
          <p:nvPr>
            <p:ph type="title" idx="2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0" name="Google Shape;160;p30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프로젝트 기획 의도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5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9"/>
          </p:nvPr>
        </p:nvSpPr>
        <p:spPr>
          <a:xfrm>
            <a:off x="1717458" y="3916423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프로그램</a:t>
            </a:r>
            <a:b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</a:b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주요 기능 및 코드 리뷰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 idx="14"/>
          </p:nvPr>
        </p:nvSpPr>
        <p:spPr>
          <a:xfrm>
            <a:off x="1717469" y="335151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ctrTitle" idx="15"/>
          </p:nvPr>
        </p:nvSpPr>
        <p:spPr>
          <a:xfrm>
            <a:off x="4642877" y="3916422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마치는 말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 idx="17"/>
          </p:nvPr>
        </p:nvSpPr>
        <p:spPr>
          <a:xfrm>
            <a:off x="4642889" y="335151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5622481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1606A2-956B-2ABB-F0D5-1CD057DD6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34" y="0"/>
            <a:ext cx="5647765" cy="5143500"/>
          </a:xfrm>
          <a:prstGeom prst="rect">
            <a:avLst/>
          </a:prstGeom>
        </p:spPr>
      </p:pic>
      <p:sp>
        <p:nvSpPr>
          <p:cNvPr id="6" name="Google Shape;271;p37">
            <a:extLst>
              <a:ext uri="{FF2B5EF4-FFF2-40B4-BE49-F238E27FC236}">
                <a16:creationId xmlns:a16="http://schemas.microsoft.com/office/drawing/2014/main" id="{76D8C37B-2B5A-20E4-DF0B-19360E9B93AB}"/>
              </a:ext>
            </a:extLst>
          </p:cNvPr>
          <p:cNvSpPr/>
          <p:nvPr/>
        </p:nvSpPr>
        <p:spPr>
          <a:xfrm>
            <a:off x="1470429" y="2223150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63;p37">
            <a:extLst>
              <a:ext uri="{FF2B5EF4-FFF2-40B4-BE49-F238E27FC236}">
                <a16:creationId xmlns:a16="http://schemas.microsoft.com/office/drawing/2014/main" id="{3F147981-1D1A-0F8F-BDB7-AF708E6DD781}"/>
              </a:ext>
            </a:extLst>
          </p:cNvPr>
          <p:cNvSpPr txBox="1">
            <a:spLocks/>
          </p:cNvSpPr>
          <p:nvPr/>
        </p:nvSpPr>
        <p:spPr>
          <a:xfrm>
            <a:off x="731379" y="2920350"/>
            <a:ext cx="2175300" cy="342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Open Sans Light"/>
              <a:buNone/>
            </a:pPr>
            <a:r>
              <a:rPr lang="en-US" altLang="ko-KR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LoginMain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263184-3F33-08CF-1202-BA503C22A5CC}"/>
              </a:ext>
            </a:extLst>
          </p:cNvPr>
          <p:cNvSpPr/>
          <p:nvPr/>
        </p:nvSpPr>
        <p:spPr>
          <a:xfrm>
            <a:off x="4080294" y="4149306"/>
            <a:ext cx="3925019" cy="905772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247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6070717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en-US" altLang="ko-KR" sz="18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LoginProgram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2F0485-E6C5-2F14-D588-B5A1C1AD4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98"/>
          <a:stretch/>
        </p:blipFill>
        <p:spPr>
          <a:xfrm>
            <a:off x="865094" y="782170"/>
            <a:ext cx="7413812" cy="42000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D0AB182-C3D5-5AF4-FEEA-5C4AC8ABE04E}"/>
              </a:ext>
            </a:extLst>
          </p:cNvPr>
          <p:cNvSpPr/>
          <p:nvPr/>
        </p:nvSpPr>
        <p:spPr>
          <a:xfrm>
            <a:off x="1177248" y="2741242"/>
            <a:ext cx="5982678" cy="269378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482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6070717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en-US" altLang="ko-KR" sz="18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LoginProgram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89C3B5-DD34-F086-425B-F204A29E9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08" y="839304"/>
            <a:ext cx="8075383" cy="39568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F590F0-AB79-A986-8E82-F4397347F47F}"/>
              </a:ext>
            </a:extLst>
          </p:cNvPr>
          <p:cNvSpPr/>
          <p:nvPr/>
        </p:nvSpPr>
        <p:spPr>
          <a:xfrm>
            <a:off x="1492369" y="1466491"/>
            <a:ext cx="4019910" cy="388188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83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6070717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en-US" altLang="ko-KR" sz="18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LoginProgram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848FAF-4B1D-099A-B59A-DB3A1A0F0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632"/>
          <a:stretch/>
        </p:blipFill>
        <p:spPr>
          <a:xfrm>
            <a:off x="234723" y="676405"/>
            <a:ext cx="8674554" cy="439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56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6070717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en-US" altLang="ko-KR" sz="18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LoginProgram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AA2DE5-408A-D517-28FA-2B343A704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58" y="907735"/>
            <a:ext cx="7379884" cy="13265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556616-2E29-A120-9B41-FAB923C85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58" y="3402043"/>
            <a:ext cx="7379884" cy="1325233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83F6ACF-0BD4-B727-5E13-DE19D523B316}"/>
              </a:ext>
            </a:extLst>
          </p:cNvPr>
          <p:cNvSpPr/>
          <p:nvPr/>
        </p:nvSpPr>
        <p:spPr>
          <a:xfrm>
            <a:off x="4132053" y="2410006"/>
            <a:ext cx="577970" cy="71599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8B784C-B30F-DE25-1E8A-2B29B3730710}"/>
              </a:ext>
            </a:extLst>
          </p:cNvPr>
          <p:cNvSpPr/>
          <p:nvPr/>
        </p:nvSpPr>
        <p:spPr>
          <a:xfrm>
            <a:off x="899310" y="3384791"/>
            <a:ext cx="1930153" cy="229678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427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6070717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en-US" altLang="ko-KR" sz="18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MessageBoard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536616-43FB-F702-F1A1-5DB9D1464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6" y="762015"/>
            <a:ext cx="8428008" cy="41319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CB89B7F-0049-1ABA-376F-D2FDC21E2C60}"/>
              </a:ext>
            </a:extLst>
          </p:cNvPr>
          <p:cNvSpPr/>
          <p:nvPr/>
        </p:nvSpPr>
        <p:spPr>
          <a:xfrm>
            <a:off x="793630" y="2827969"/>
            <a:ext cx="7867291" cy="381057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290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352C664-2F7A-57EB-FA43-498F3F5B3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0"/>
            <a:ext cx="5067300" cy="5143500"/>
          </a:xfrm>
          <a:prstGeom prst="rect">
            <a:avLst/>
          </a:prstGeom>
        </p:spPr>
      </p:pic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6070717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 (</a:t>
            </a:r>
            <a:r>
              <a:rPr lang="en-US" altLang="ko-KR" sz="18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MessageBoard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98B562-5637-2BA4-5002-F573EBF013E0}"/>
              </a:ext>
            </a:extLst>
          </p:cNvPr>
          <p:cNvSpPr/>
          <p:nvPr/>
        </p:nvSpPr>
        <p:spPr>
          <a:xfrm>
            <a:off x="4753155" y="3200399"/>
            <a:ext cx="4149305" cy="1552755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598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5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마치는 말</a:t>
            </a:r>
            <a:endParaRPr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732" name="Google Shape;732;p55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3403632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5.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마치는 말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A7ABACE8-74DD-A2BA-632D-603ED0AC43CB}"/>
              </a:ext>
            </a:extLst>
          </p:cNvPr>
          <p:cNvSpPr txBox="1">
            <a:spLocks/>
          </p:cNvSpPr>
          <p:nvPr/>
        </p:nvSpPr>
        <p:spPr>
          <a:xfrm>
            <a:off x="1753303" y="1680600"/>
            <a:ext cx="5637394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60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QnA</a:t>
            </a:r>
            <a:endParaRPr lang="ko-KR" altLang="en-US" sz="60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068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3403632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5.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마치는 말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A7ABACE8-74DD-A2BA-632D-603ED0AC43CB}"/>
              </a:ext>
            </a:extLst>
          </p:cNvPr>
          <p:cNvSpPr txBox="1">
            <a:spLocks/>
          </p:cNvSpPr>
          <p:nvPr/>
        </p:nvSpPr>
        <p:spPr>
          <a:xfrm>
            <a:off x="1753303" y="1680600"/>
            <a:ext cx="5637394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마치는 말</a:t>
            </a:r>
          </a:p>
        </p:txBody>
      </p:sp>
    </p:spTree>
    <p:extLst>
      <p:ext uri="{BB962C8B-B14F-4D97-AF65-F5344CB8AC3E}">
        <p14:creationId xmlns:p14="http://schemas.microsoft.com/office/powerpoint/2010/main" val="5763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ctrTitle"/>
          </p:nvPr>
        </p:nvSpPr>
        <p:spPr>
          <a:xfrm flipH="1">
            <a:off x="4023852" y="21205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dirty="0" err="1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팀소개</a:t>
            </a:r>
            <a:endParaRPr sz="45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95" name="Google Shape;195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83;p50">
            <a:extLst>
              <a:ext uri="{FF2B5EF4-FFF2-40B4-BE49-F238E27FC236}">
                <a16:creationId xmlns:a16="http://schemas.microsoft.com/office/drawing/2014/main" id="{EEDD5CD8-DF7A-201D-6E55-482B28027BC2}"/>
              </a:ext>
            </a:extLst>
          </p:cNvPr>
          <p:cNvSpPr/>
          <p:nvPr/>
        </p:nvSpPr>
        <p:spPr>
          <a:xfrm>
            <a:off x="6980070" y="858519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B41F61-F106-CB03-02C6-C76349AB61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7917" r="46528" b="2688"/>
          <a:stretch/>
        </p:blipFill>
        <p:spPr>
          <a:xfrm>
            <a:off x="6734346" y="1454994"/>
            <a:ext cx="1791524" cy="3252353"/>
          </a:xfrm>
          <a:prstGeom prst="rect">
            <a:avLst/>
          </a:prstGeom>
        </p:spPr>
      </p:pic>
      <p:sp>
        <p:nvSpPr>
          <p:cNvPr id="584" name="Google Shape;584;p50"/>
          <p:cNvSpPr/>
          <p:nvPr/>
        </p:nvSpPr>
        <p:spPr>
          <a:xfrm>
            <a:off x="4890421" y="337864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585" name="Google Shape;585;p50"/>
          <p:cNvSpPr/>
          <p:nvPr/>
        </p:nvSpPr>
        <p:spPr>
          <a:xfrm>
            <a:off x="851523" y="337864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583" name="Google Shape;583;p50"/>
          <p:cNvSpPr/>
          <p:nvPr/>
        </p:nvSpPr>
        <p:spPr>
          <a:xfrm>
            <a:off x="2888772" y="858519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7D3D11-9644-BB03-43F6-C1DCEE0E9D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33807" r="23011"/>
          <a:stretch/>
        </p:blipFill>
        <p:spPr>
          <a:xfrm>
            <a:off x="577472" y="831267"/>
            <a:ext cx="1794816" cy="325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94B1C2E-7180-2E36-03BF-17DB6E54FF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34543" t="14947" r="26816"/>
          <a:stretch/>
        </p:blipFill>
        <p:spPr>
          <a:xfrm>
            <a:off x="2619810" y="1449355"/>
            <a:ext cx="1830549" cy="32579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3AC641-2EA8-C7E6-5B24-D7E74F1603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0058" y="847744"/>
            <a:ext cx="1810162" cy="3264951"/>
          </a:xfrm>
          <a:prstGeom prst="rect">
            <a:avLst/>
          </a:prstGeom>
        </p:spPr>
      </p:pic>
      <p:sp>
        <p:nvSpPr>
          <p:cNvPr id="589" name="Google Shape;589;p50"/>
          <p:cNvSpPr txBox="1"/>
          <p:nvPr/>
        </p:nvSpPr>
        <p:spPr>
          <a:xfrm>
            <a:off x="725873" y="2871562"/>
            <a:ext cx="15819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DB </a:t>
            </a: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담당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코딩 전반 참여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유료강의도 </a:t>
            </a:r>
            <a:r>
              <a:rPr lang="ko-KR" altLang="en-US" sz="1000" dirty="0" err="1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찾아들으며</a:t>
            </a: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 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열정적으로 배워서 하시는 큰형님</a:t>
            </a:r>
            <a:endParaRPr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</p:txBody>
      </p:sp>
      <p:sp>
        <p:nvSpPr>
          <p:cNvPr id="590" name="Google Shape;590;p50"/>
          <p:cNvSpPr txBox="1"/>
          <p:nvPr/>
        </p:nvSpPr>
        <p:spPr>
          <a:xfrm>
            <a:off x="597398" y="3628600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이 </a:t>
            </a:r>
            <a:r>
              <a:rPr lang="ko-KR" altLang="en-US" dirty="0" err="1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건효</a:t>
            </a:r>
            <a:endParaRPr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DM Serif Display"/>
              <a:sym typeface="DM Serif Display"/>
            </a:endParaRPr>
          </a:p>
        </p:txBody>
      </p:sp>
      <p:sp>
        <p:nvSpPr>
          <p:cNvPr id="592" name="Google Shape;592;p50"/>
          <p:cNvSpPr txBox="1"/>
          <p:nvPr/>
        </p:nvSpPr>
        <p:spPr>
          <a:xfrm>
            <a:off x="4841121" y="3171628"/>
            <a:ext cx="15819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JAVA</a:t>
            </a: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담당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코딩전반 참여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문제해결을 위한 궁금증과 끈기가 돋보이는 팀원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예외처리 마스터</a:t>
            </a:r>
            <a:endParaRPr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</p:txBody>
      </p:sp>
      <p:sp>
        <p:nvSpPr>
          <p:cNvPr id="593" name="Google Shape;593;p50"/>
          <p:cNvSpPr txBox="1"/>
          <p:nvPr/>
        </p:nvSpPr>
        <p:spPr>
          <a:xfrm>
            <a:off x="4712358" y="2817907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주 재영</a:t>
            </a:r>
            <a:endParaRPr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DM Serif Display"/>
              <a:sym typeface="DM Serif Display"/>
            </a:endParaRPr>
          </a:p>
        </p:txBody>
      </p:sp>
      <p:sp>
        <p:nvSpPr>
          <p:cNvPr id="594" name="Google Shape;594;p50"/>
          <p:cNvSpPr txBox="1"/>
          <p:nvPr/>
        </p:nvSpPr>
        <p:spPr>
          <a:xfrm>
            <a:off x="2747860" y="3806592"/>
            <a:ext cx="15819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JVAV</a:t>
            </a: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담당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코딩 전반 참여 및 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프로젝트 일정조율</a:t>
            </a:r>
            <a:r>
              <a:rPr lang="en-US" altLang="ko-KR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, </a:t>
            </a: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업무분장 등 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팀관리도 완벽한 </a:t>
            </a:r>
            <a:r>
              <a:rPr lang="ko-KR" altLang="en-US" sz="1000" dirty="0" err="1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참리더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</p:txBody>
      </p:sp>
      <p:sp>
        <p:nvSpPr>
          <p:cNvPr id="595" name="Google Shape;595;p50"/>
          <p:cNvSpPr txBox="1"/>
          <p:nvPr/>
        </p:nvSpPr>
        <p:spPr>
          <a:xfrm>
            <a:off x="2666710" y="3452871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조 진원</a:t>
            </a:r>
            <a:r>
              <a:rPr lang="en-US" altLang="ko-KR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(</a:t>
            </a: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조장</a:t>
            </a:r>
            <a:r>
              <a:rPr lang="en-US" altLang="ko-KR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)</a:t>
            </a:r>
            <a:endParaRPr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DM Serif Display"/>
              <a:sym typeface="DM Serif Display"/>
            </a:endParaRPr>
          </a:p>
        </p:txBody>
      </p:sp>
      <p:sp>
        <p:nvSpPr>
          <p:cNvPr id="17" name="Google Shape;156;p30">
            <a:extLst>
              <a:ext uri="{FF2B5EF4-FFF2-40B4-BE49-F238E27FC236}">
                <a16:creationId xmlns:a16="http://schemas.microsoft.com/office/drawing/2014/main" id="{EE66D20B-B0CA-83FB-BD0D-22CB1CA12017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1. </a:t>
            </a:r>
            <a:r>
              <a:rPr lang="ko-KR" altLang="en-US" sz="18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팀소개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8" name="Google Shape;594;p50">
            <a:extLst>
              <a:ext uri="{FF2B5EF4-FFF2-40B4-BE49-F238E27FC236}">
                <a16:creationId xmlns:a16="http://schemas.microsoft.com/office/drawing/2014/main" id="{9579DD22-0C5E-2D9F-88FA-04A031351EC1}"/>
              </a:ext>
            </a:extLst>
          </p:cNvPr>
          <p:cNvSpPr txBox="1"/>
          <p:nvPr/>
        </p:nvSpPr>
        <p:spPr>
          <a:xfrm>
            <a:off x="6839158" y="3881748"/>
            <a:ext cx="15819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화면구현</a:t>
            </a:r>
            <a:r>
              <a:rPr lang="en-US" altLang="ko-KR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/PPT/</a:t>
            </a: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발표 담당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팀원들을 </a:t>
            </a:r>
            <a:r>
              <a:rPr lang="ko-KR" altLang="en-US" sz="1000" dirty="0" err="1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안쪼아대는척</a:t>
            </a: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 </a:t>
            </a:r>
            <a:r>
              <a:rPr lang="ko-KR" altLang="en-US" sz="1000" dirty="0" err="1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잘쪼아댐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algn="ctr"/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의욕과 의지는 앞서는 팀원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</p:txBody>
      </p:sp>
      <p:sp>
        <p:nvSpPr>
          <p:cNvPr id="19" name="Google Shape;595;p50">
            <a:extLst>
              <a:ext uri="{FF2B5EF4-FFF2-40B4-BE49-F238E27FC236}">
                <a16:creationId xmlns:a16="http://schemas.microsoft.com/office/drawing/2014/main" id="{BCE58229-234B-B0BC-1901-9B2086C88568}"/>
              </a:ext>
            </a:extLst>
          </p:cNvPr>
          <p:cNvSpPr txBox="1"/>
          <p:nvPr/>
        </p:nvSpPr>
        <p:spPr>
          <a:xfrm>
            <a:off x="6839158" y="3498652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허 준성</a:t>
            </a:r>
            <a:endParaRPr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DM Serif Display"/>
              <a:sym typeface="DM Serif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00345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</a:t>
            </a:r>
            <a:br>
              <a:rPr lang="en-US" altLang="ko-KR" sz="4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</a:br>
            <a:r>
              <a:rPr lang="ko-KR" altLang="en-US" sz="4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기획의도</a:t>
            </a:r>
            <a:endParaRPr sz="4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2.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기획의도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A7ABACE8-74DD-A2BA-632D-603ED0AC43CB}"/>
              </a:ext>
            </a:extLst>
          </p:cNvPr>
          <p:cNvSpPr txBox="1">
            <a:spLocks/>
          </p:cNvSpPr>
          <p:nvPr/>
        </p:nvSpPr>
        <p:spPr>
          <a:xfrm>
            <a:off x="1753303" y="1680600"/>
            <a:ext cx="5637394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낚시</a:t>
            </a:r>
            <a:endParaRPr lang="en-US" altLang="ko-KR" sz="60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algn="ctr"/>
            <a:r>
              <a:rPr lang="en-US" altLang="ko-KR" sz="6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(fishing)</a:t>
            </a:r>
            <a:endParaRPr lang="ko-KR" altLang="en-US" sz="60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85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2.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기획의도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2" name="온라인 미디어 1" title="[도시어부 뉴질랜드편] 막내 마닷의 오랜 꿈, 드디어 이루어지다 / 채널A 도시어부 28회">
            <a:hlinkClick r:id="" action="ppaction://media"/>
            <a:extLst>
              <a:ext uri="{FF2B5EF4-FFF2-40B4-BE49-F238E27FC236}">
                <a16:creationId xmlns:a16="http://schemas.microsoft.com/office/drawing/2014/main" id="{13611B78-55EC-2A21-B6D8-4C1BA5DFF8B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30476" y="865091"/>
            <a:ext cx="6883047" cy="38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2.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기획의도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E1CCCA-9FC9-CDE7-4753-3787F19F4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6" y="676405"/>
            <a:ext cx="8191510" cy="421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12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2.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기획의도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06CAB7-7120-0051-3104-DF81E53B7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676405"/>
            <a:ext cx="8128000" cy="421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12116"/>
      </p:ext>
    </p:extLst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402</Words>
  <Application>Microsoft Office PowerPoint</Application>
  <PresentationFormat>화면 슬라이드 쇼(16:9)</PresentationFormat>
  <Paragraphs>127</Paragraphs>
  <Slides>29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양진체 </vt:lpstr>
      <vt:lpstr>Arial</vt:lpstr>
      <vt:lpstr>Fira Sans Extra Condensed SemiBold</vt:lpstr>
      <vt:lpstr>Fira Sans Extra Condensed Medium</vt:lpstr>
      <vt:lpstr>Open Sans Light</vt:lpstr>
      <vt:lpstr>Bebas Neue</vt:lpstr>
      <vt:lpstr>DM Serif Display</vt:lpstr>
      <vt:lpstr>Invesment Business Plan by Slidego</vt:lpstr>
      <vt:lpstr>낚시 정보 시스템</vt:lpstr>
      <vt:lpstr>프로젝트  개요</vt:lpstr>
      <vt:lpstr>팀소개</vt:lpstr>
      <vt:lpstr>PowerPoint 프레젠테이션</vt:lpstr>
      <vt:lpstr>프로젝트 기획의도</vt:lpstr>
      <vt:lpstr>PowerPoint 프레젠테이션</vt:lpstr>
      <vt:lpstr>PowerPoint 프레젠테이션</vt:lpstr>
      <vt:lpstr>PowerPoint 프레젠테이션</vt:lpstr>
      <vt:lpstr>PowerPoint 프레젠테이션</vt:lpstr>
      <vt:lpstr>프로젝트 개요</vt:lpstr>
      <vt:lpstr>PowerPoint 프레젠테이션</vt:lpstr>
      <vt:lpstr>PowerPoint 프레젠테이션</vt:lpstr>
      <vt:lpstr>Mercury</vt:lpstr>
      <vt:lpstr>Venus</vt:lpstr>
      <vt:lpstr>프로그램  주요 기능 및 코드 리뷰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마치는 말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Business Plan</dc:title>
  <dc:creator>06-19</dc:creator>
  <cp:lastModifiedBy>06-19</cp:lastModifiedBy>
  <cp:revision>51</cp:revision>
  <dcterms:modified xsi:type="dcterms:W3CDTF">2022-06-16T02:53:48Z</dcterms:modified>
</cp:coreProperties>
</file>